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68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9313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7335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0434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9834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49427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78606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9546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3132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7624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1811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7051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7860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5500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4158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6615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4678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66AA88-5D46-4C43-9861-CD2EE8A7203D}" type="datetimeFigureOut">
              <a:rPr lang="ru-RU" smtClean="0"/>
              <a:t>04.09.2021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861876C-171E-481C-9707-DCFD2CBA8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9792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  <p:sldLayoutId id="2147483760" r:id="rId14"/>
    <p:sldLayoutId id="2147483761" r:id="rId15"/>
    <p:sldLayoutId id="214748376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47700" y="534093"/>
            <a:ext cx="9144000" cy="3657600"/>
          </a:xfrm>
        </p:spPr>
        <p:txBody>
          <a:bodyPr/>
          <a:lstStyle/>
          <a:p>
            <a:r>
              <a:rPr lang="ru-RU" dirty="0" smtClean="0"/>
              <a:t>Создание </a:t>
            </a:r>
            <a:r>
              <a:rPr lang="en-US" dirty="0" smtClean="0"/>
              <a:t>Web-</a:t>
            </a:r>
            <a:r>
              <a:rPr lang="ru-RU" dirty="0" smtClean="0"/>
              <a:t>приложения</a:t>
            </a:r>
            <a:r>
              <a:rPr lang="uk-UA" dirty="0" smtClean="0"/>
              <a:t> для </a:t>
            </a:r>
            <a:r>
              <a:rPr lang="ru-RU" dirty="0" smtClean="0"/>
              <a:t>аренды автомобилей</a:t>
            </a:r>
            <a:br>
              <a:rPr lang="ru-RU" dirty="0" smtClean="0"/>
            </a:br>
            <a:r>
              <a:rPr lang="uk-UA" dirty="0" smtClean="0"/>
              <a:t>«</a:t>
            </a:r>
            <a:r>
              <a:rPr lang="en-US" dirty="0" err="1" smtClean="0"/>
              <a:t>Yourcar</a:t>
            </a:r>
            <a:r>
              <a:rPr lang="uk-UA" dirty="0" smtClean="0"/>
              <a:t>»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5004261"/>
            <a:ext cx="7972425" cy="1234439"/>
          </a:xfrm>
        </p:spPr>
        <p:txBody>
          <a:bodyPr/>
          <a:lstStyle/>
          <a:p>
            <a:r>
              <a:rPr lang="ru-RU" dirty="0" smtClean="0"/>
              <a:t>Выполнил Бородай Р.Р. студент</a:t>
            </a:r>
            <a:r>
              <a:rPr lang="en-US" dirty="0" smtClean="0"/>
              <a:t> </a:t>
            </a:r>
            <a:r>
              <a:rPr lang="uk-UA" dirty="0" smtClean="0"/>
              <a:t>гр.</a:t>
            </a:r>
            <a:r>
              <a:rPr lang="ru-RU" dirty="0" smtClean="0"/>
              <a:t> </a:t>
            </a:r>
            <a:r>
              <a:rPr lang="en-US" dirty="0" smtClean="0"/>
              <a:t>CKW29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012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работы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Отправляясь на семейный отдых, в путешествие, либо в одиночку - по работе, нередко требуется надежный автомобиль на прокат. В любом случае - на помощь придет компания с большим автопарком, где не составит труда выбрать транспорт по душе. Встает вопрос, как воспользоваться услугой и получить авто без лишних хлопот по оптимальной цене</a:t>
            </a:r>
            <a:r>
              <a:rPr lang="ru-RU" dirty="0" smtClean="0"/>
              <a:t>.</a:t>
            </a:r>
          </a:p>
          <a:p>
            <a:r>
              <a:rPr lang="ru-RU" dirty="0"/>
              <a:t>Для этого достаточно иметь минимальный пакет документов, чтобы заключить договор с фирмой, дающей в аренду авто</a:t>
            </a:r>
            <a:r>
              <a:rPr lang="ru-RU" dirty="0" smtClean="0"/>
              <a:t>.</a:t>
            </a:r>
          </a:p>
          <a:p>
            <a:r>
              <a:rPr lang="ru-RU" dirty="0" smtClean="0"/>
              <a:t>Целью</a:t>
            </a:r>
            <a:r>
              <a:rPr lang="uk-UA" dirty="0" smtClean="0"/>
              <a:t> </a:t>
            </a:r>
            <a:r>
              <a:rPr lang="ru-RU" dirty="0" smtClean="0"/>
              <a:t>данной</a:t>
            </a:r>
            <a:r>
              <a:rPr lang="uk-UA" dirty="0" smtClean="0"/>
              <a:t> </a:t>
            </a:r>
            <a:r>
              <a:rPr lang="ru-RU" dirty="0" smtClean="0"/>
              <a:t>работы было создать </a:t>
            </a:r>
            <a:r>
              <a:rPr lang="ru-RU" dirty="0" err="1" smtClean="0"/>
              <a:t>лендинг</a:t>
            </a:r>
            <a:r>
              <a:rPr lang="ru-RU" dirty="0" smtClean="0"/>
              <a:t> для ознакомления пользователя с компанией, а также для предоставления возможности арендовать авто.</a:t>
            </a:r>
            <a:r>
              <a:rPr lang="uk-UA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130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 smtClean="0"/>
              <a:t>Технологии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389064"/>
            <a:ext cx="2976382" cy="1649412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593" y="5084413"/>
            <a:ext cx="3396752" cy="169837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578" y="4538172"/>
            <a:ext cx="1655379" cy="165537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4205" y="23208"/>
            <a:ext cx="2804260" cy="194195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501" y="4151051"/>
            <a:ext cx="3727231" cy="130453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088" y="2398587"/>
            <a:ext cx="4610100" cy="194245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791" y="1664993"/>
            <a:ext cx="3517339" cy="121497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98" y="2823844"/>
            <a:ext cx="3788972" cy="1843284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5569" y="291333"/>
            <a:ext cx="2076388" cy="107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90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Демонстрация проекта</a:t>
            </a:r>
          </a:p>
        </p:txBody>
      </p:sp>
      <p:pic>
        <p:nvPicPr>
          <p:cNvPr id="4" name="01-01-1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" y="1339850"/>
            <a:ext cx="9096375" cy="5116513"/>
          </a:xfrm>
        </p:spPr>
      </p:pic>
    </p:spTree>
    <p:extLst>
      <p:ext uri="{BB962C8B-B14F-4D97-AF65-F5344CB8AC3E}">
        <p14:creationId xmlns:p14="http://schemas.microsoft.com/office/powerpoint/2010/main" val="346503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Доработки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Требуется расширить приложение:</a:t>
            </a:r>
          </a:p>
          <a:p>
            <a:r>
              <a:rPr lang="ru-RU" dirty="0" smtClean="0"/>
              <a:t>Реализовать админ-</a:t>
            </a:r>
            <a:r>
              <a:rPr lang="ru-RU" dirty="0"/>
              <a:t>п</a:t>
            </a:r>
            <a:r>
              <a:rPr lang="ru-RU" dirty="0" smtClean="0"/>
              <a:t>анель;</a:t>
            </a:r>
          </a:p>
          <a:p>
            <a:r>
              <a:rPr lang="ru-RU" dirty="0" smtClean="0"/>
              <a:t>Добавить возможность редактирования приложения из панели управления;</a:t>
            </a:r>
          </a:p>
          <a:p>
            <a:r>
              <a:rPr lang="ru-RU" dirty="0" smtClean="0"/>
              <a:t>Расширить возможности приложения;</a:t>
            </a:r>
          </a:p>
          <a:p>
            <a:r>
              <a:rPr lang="ru-RU" dirty="0" smtClean="0"/>
              <a:t>Добавить разделы «Поддержка» и «Блог»;</a:t>
            </a:r>
          </a:p>
          <a:p>
            <a:r>
              <a:rPr lang="ru-RU" dirty="0" smtClean="0"/>
              <a:t>Загрузить сайт на хостинг.</a:t>
            </a:r>
          </a:p>
        </p:txBody>
      </p:sp>
    </p:spTree>
    <p:extLst>
      <p:ext uri="{BB962C8B-B14F-4D97-AF65-F5344CB8AC3E}">
        <p14:creationId xmlns:p14="http://schemas.microsoft.com/office/powerpoint/2010/main" val="2480775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52256" y="2847975"/>
            <a:ext cx="8596668" cy="1320800"/>
          </a:xfrm>
        </p:spPr>
        <p:txBody>
          <a:bodyPr>
            <a:normAutofit/>
          </a:bodyPr>
          <a:lstStyle/>
          <a:p>
            <a:r>
              <a:rPr lang="ru-RU" sz="4800" dirty="0" smtClean="0"/>
              <a:t>Спасибо за внимание!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413950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174</TotalTime>
  <Words>87</Words>
  <Application>Microsoft Office PowerPoint</Application>
  <PresentationFormat>Широкоэкранный</PresentationFormat>
  <Paragraphs>16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Аспект</vt:lpstr>
      <vt:lpstr>Создание Web-приложения для аренды автомобилей «Yourcar»</vt:lpstr>
      <vt:lpstr>Цель работы</vt:lpstr>
      <vt:lpstr>Технологии</vt:lpstr>
      <vt:lpstr>Демонстрация проекта</vt:lpstr>
      <vt:lpstr>Доработки проекта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Web-приложения для аренды автомобилей «Yourcar»</dc:title>
  <dc:creator>Lenovo</dc:creator>
  <cp:lastModifiedBy>Lenovo</cp:lastModifiedBy>
  <cp:revision>7</cp:revision>
  <dcterms:created xsi:type="dcterms:W3CDTF">2021-09-03T20:06:07Z</dcterms:created>
  <dcterms:modified xsi:type="dcterms:W3CDTF">2021-09-04T08:27:07Z</dcterms:modified>
</cp:coreProperties>
</file>

<file path=docProps/thumbnail.jpeg>
</file>